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Njemačka – </a:t>
            </a:r>
            <a:r>
              <a:rPr lang="hr-HR"/>
              <a:t>gospodarska velesila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kojem mjestu je Njemačka prema udjelu svjetskog robnog izvoza 2018. godine među državama svijeta?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80432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2.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80432" y="42461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3.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480432" y="547939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9B32A7-CB9B-47EE-ABD4-5936E637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94" y="3012896"/>
            <a:ext cx="6687869" cy="32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Iako je Njemačka jedna od </a:t>
            </a:r>
            <a:r>
              <a:rPr lang="hr-HR" sz="2800"/>
              <a:t>začetnica ekologije </a:t>
            </a:r>
            <a:r>
              <a:rPr lang="hr-HR" sz="2800" dirty="0"/>
              <a:t>još uvijek uvelike koristi neobnovljive izvore za proizvodnju električne energije. Koji udjel najzastupljenijeg obnovljivog izvora energije?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891805" y="328114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8,4%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891805" y="55003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38%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891805" y="435261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20,4%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EE3C924-DEA2-4B6C-8CBB-BB46C7F0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048" y="3071211"/>
            <a:ext cx="6303997" cy="3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pojam je smislio njemački biolog Ernest </a:t>
            </a:r>
            <a:r>
              <a:rPr lang="hr-HR" sz="2800" dirty="0" err="1"/>
              <a:t>Haeckel</a:t>
            </a:r>
            <a:r>
              <a:rPr lang="hr-HR" sz="2800" dirty="0"/>
              <a:t>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914559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Ekologija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914559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Ekonomija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914559" y="256216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Biologija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B11686-AABD-482F-871B-792ABCA6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89" y="2760194"/>
            <a:ext cx="6778556" cy="36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kojem njemačkom gradu je najveća razlika u broju stanovnika između grada i njegovog okolnog područja?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43165" y="276888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Berlin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43165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Sttutgart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43165" y="40891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Köln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5DAA206-EBB9-413F-AB3D-9A7920B27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00" y="2630413"/>
            <a:ext cx="6869400" cy="35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622781" y="2052856"/>
            <a:ext cx="802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Od koliko saveznih država se sastoji Njemačka?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43165" y="340537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5083148" y="34290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12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43165" y="515077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16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083148" y="51507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20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F87F73D-B6C0-40EF-AD85-8516C0C7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113" y="1200523"/>
            <a:ext cx="1854558" cy="55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147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Njemačka – gospodarska velesila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2021-08-15T07:50:45Z</dcterms:modified>
</cp:coreProperties>
</file>